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6400" autoAdjust="0"/>
  </p:normalViewPr>
  <p:slideViewPr>
    <p:cSldViewPr snapToGrid="0" snapToObjects="1">
      <p:cViewPr varScale="1">
        <p:scale>
          <a:sx n="128" d="100"/>
          <a:sy n="128" d="100"/>
        </p:scale>
        <p:origin x="1176" y="91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Planilla de Planes de Acción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Utilice esta planilla para esbozar y desarrollar sus Planes de Acción sobre el Compromiso con su equipo.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80776"/>
              </p:ext>
            </p:extLst>
          </p:nvPr>
        </p:nvGraphicFramePr>
        <p:xfrm>
          <a:off x="473819" y="1467228"/>
          <a:ext cx="8196356" cy="51330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0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13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21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650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Oportunidad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Qué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haremos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límite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935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90497661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" y="88330"/>
            <a:ext cx="4481952" cy="3657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9364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809</cp:revision>
  <cp:lastPrinted>2013-11-08T14:29:41Z</cp:lastPrinted>
  <dcterms:created xsi:type="dcterms:W3CDTF">2013-11-08T14:26:32Z</dcterms:created>
  <dcterms:modified xsi:type="dcterms:W3CDTF">2019-06-17T19:34:36Z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